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0066"/>
    <a:srgbClr val="99FF33"/>
    <a:srgbClr val="99CCFF"/>
    <a:srgbClr val="FF66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57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9DF82-20E5-4F7A-B26E-10F250A3CF2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899803"/>
      </p:ext>
    </p:extLst>
  </p:cSld>
  <p:clrMapOvr>
    <a:masterClrMapping/>
  </p:clrMapOvr>
  <p:transition spd="med" advTm="2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6F09F-9ABE-4E0F-9CDC-7482C121CB8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7144206"/>
      </p:ext>
    </p:extLst>
  </p:cSld>
  <p:clrMapOvr>
    <a:masterClrMapping/>
  </p:clrMapOvr>
  <p:transition spd="med" advTm="2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179F1-03EF-4B88-BD5F-17A4A9EA9E0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8701864"/>
      </p:ext>
    </p:extLst>
  </p:cSld>
  <p:clrMapOvr>
    <a:masterClrMapping/>
  </p:clrMapOvr>
  <p:transition spd="med" advTm="2000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3B4287-A318-4FD8-94E6-B7A3C5749785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5026029"/>
      </p:ext>
    </p:extLst>
  </p:cSld>
  <p:clrMapOvr>
    <a:masterClrMapping/>
  </p:clrMapOvr>
  <p:transition spd="med" advTm="2000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BEAADF-6687-4FDE-AE01-C5811566CF4A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0434707"/>
      </p:ext>
    </p:extLst>
  </p:cSld>
  <p:clrMapOvr>
    <a:masterClrMapping/>
  </p:clrMapOvr>
  <p:transition spd="med" advTm="2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783EF-C961-4544-86A6-28F01884F4D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9468015"/>
      </p:ext>
    </p:extLst>
  </p:cSld>
  <p:clrMapOvr>
    <a:masterClrMapping/>
  </p:clrMapOvr>
  <p:transition spd="med" advTm="2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91A14-4963-4DCD-AE53-737510DF8D8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7186218"/>
      </p:ext>
    </p:extLst>
  </p:cSld>
  <p:clrMapOvr>
    <a:masterClrMapping/>
  </p:clrMapOvr>
  <p:transition spd="med" advTm="2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D5769-D90B-4AB9-A0E2-BBFFBC376471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1506405"/>
      </p:ext>
    </p:extLst>
  </p:cSld>
  <p:clrMapOvr>
    <a:masterClrMapping/>
  </p:clrMapOvr>
  <p:transition spd="med" advTm="2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696EE-0EB5-434D-96C8-B16D3381246A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9902875"/>
      </p:ext>
    </p:extLst>
  </p:cSld>
  <p:clrMapOvr>
    <a:masterClrMapping/>
  </p:clrMapOvr>
  <p:transition spd="med" advTm="2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71E0A-4966-4D0E-93CB-5ED19EC0EF3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8615783"/>
      </p:ext>
    </p:extLst>
  </p:cSld>
  <p:clrMapOvr>
    <a:masterClrMapping/>
  </p:clrMapOvr>
  <p:transition spd="med" advTm="2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C0536-6750-4E28-8146-31EA9D08C5E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2078613"/>
      </p:ext>
    </p:extLst>
  </p:cSld>
  <p:clrMapOvr>
    <a:masterClrMapping/>
  </p:clrMapOvr>
  <p:transition spd="med" advTm="2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22318-6780-4ACC-90DE-50AFCA71AD2C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913185"/>
      </p:ext>
    </p:extLst>
  </p:cSld>
  <p:clrMapOvr>
    <a:masterClrMapping/>
  </p:clrMapOvr>
  <p:transition spd="med" advTm="2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CDAF5-F80F-4F99-B063-A3C3EAFE747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3267743"/>
      </p:ext>
    </p:extLst>
  </p:cSld>
  <p:clrMapOvr>
    <a:masterClrMapping/>
  </p:clrMapOvr>
  <p:transition spd="med" advTm="2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66FF"/>
            </a:gs>
            <a:gs pos="100000">
              <a:srgbClr val="000066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59CCC4-2849-42D0-A85E-AA8971F6C541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 advTm="2000"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3.wav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audio" Target="../media/audio4.wav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media1.m4a"/><Relationship Id="rId7" Type="http://schemas.openxmlformats.org/officeDocument/2006/relationships/image" Target="../media/image6.png"/><Relationship Id="rId2" Type="http://schemas.microsoft.com/office/2007/relationships/media" Target="../media/media1.m4a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5.wav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media3.m4a"/><Relationship Id="rId7" Type="http://schemas.openxmlformats.org/officeDocument/2006/relationships/image" Target="../media/image2.png"/><Relationship Id="rId2" Type="http://schemas.microsoft.com/office/2007/relationships/media" Target="../media/media3.m4a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e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Scooter  Day</a:t>
            </a:r>
            <a:br>
              <a:rPr lang="en-US" sz="54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54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by </a:t>
            </a:r>
            <a:r>
              <a:rPr lang="en-US" sz="54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Courtney</a:t>
            </a:r>
            <a:br>
              <a:rPr lang="en-US" sz="54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540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21 March 2007</a:t>
            </a:r>
            <a:endParaRPr lang="en-AU" sz="54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5" name="Picture 7" descr="flow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53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low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flow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flow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2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4005263"/>
            <a:ext cx="7772400" cy="1470025"/>
          </a:xfrm>
        </p:spPr>
        <p:txBody>
          <a:bodyPr/>
          <a:lstStyle/>
          <a:p>
            <a:r>
              <a:rPr lang="en-US" sz="54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Scooter  Day</a:t>
            </a:r>
            <a:br>
              <a:rPr lang="en-US" sz="54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54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by Courtney</a:t>
            </a:r>
            <a:endParaRPr lang="en-AU" sz="54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55" name="Picture 3" descr="flow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53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flow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 descr="flow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flow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9" name="WordArt 7"/>
          <p:cNvSpPr>
            <a:spLocks noChangeArrowheads="1" noChangeShapeType="1" noTextEdit="1"/>
          </p:cNvSpPr>
          <p:nvPr/>
        </p:nvSpPr>
        <p:spPr bwMode="auto">
          <a:xfrm>
            <a:off x="2627313" y="1341438"/>
            <a:ext cx="3505200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NZ" sz="7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Comic Sans MS"/>
              </a:rPr>
              <a:t>The End</a:t>
            </a:r>
          </a:p>
        </p:txBody>
      </p:sp>
    </p:spTree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Ally is going to get on her brand new, amazing scooter</a:t>
            </a:r>
            <a:endParaRPr lang="en-AU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44" name="Picture 4" descr="courtney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909888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7" name="Picture 7" descr="scoot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2909888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48555E-6 C 0.09028 0.03908 0.18055 0.07838 0.24913 0.08647 C 0.31771 0.09457 0.37413 0.06752 0.41111 0.04856 C 0.44809 0.0296 0.46128 -0.01457 0.47135 -0.02751 " pathEditMode="relative" ptsTypes="aaaA">
                                      <p:cBhvr>
                                        <p:cTn id="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Ally is riding her amazing scooter</a:t>
            </a:r>
            <a:endParaRPr lang="en-AU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103" name="Object 7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57200" y="4292600"/>
          <a:ext cx="8686800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CorelDRAW" r:id="rId4" imgW="6932981" imgH="2016252" progId="CorelDRAW.Graphic.11">
                  <p:embed/>
                </p:oleObj>
              </mc:Choice>
              <mc:Fallback>
                <p:oleObj name="CorelDRAW" r:id="rId4" imgW="6932981" imgH="2016252" progId="CorelDRAW.Graphic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292600"/>
                        <a:ext cx="8686800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13" name="Picture 17" descr="gay scoo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113" y="4724400"/>
            <a:ext cx="207645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21" name="Picture 25" descr="both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14166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333 0.00046 C -0.13958 0.00416 -0.19583 0.00786 -0.24201 -0.00162 C -0.28854 -0.0111 -0.31371 -0.04786 -0.36111 -0.05665 C -0.4085 -0.06543 -0.47066 -0.05595 -0.52621 -0.05457 C -0.58177 -0.05318 -0.66267 -0.04809 -0.69444 -0.04809 C -0.72621 -0.04809 -0.72152 -0.05133 -0.71666 -0.05457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53" y="-293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Kelly is riding her amazing brand new scooter</a:t>
            </a:r>
            <a:endParaRPr lang="en-AU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3315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47700" y="3429000"/>
          <a:ext cx="8496300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CorelDRAW" r:id="rId5" imgW="6932981" imgH="2016252" progId="CorelDRAW.Graphic.11">
                  <p:embed/>
                </p:oleObj>
              </mc:Choice>
              <mc:Fallback>
                <p:oleObj name="CorelDRAW" r:id="rId5" imgW="6932981" imgH="2016252" progId="CorelDRAW.Graphic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" y="3429000"/>
                        <a:ext cx="8496300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9" name="Picture 7" descr="kell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39000" y="2420938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1" name="Picture 9" descr="courtne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4581525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3" name="Picture 11" descr="scoot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39000" y="3684588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81503E-6 C -0.06216 0.00694 -0.12413 0.0141 -0.16823 0.00855 C -0.2125 0.00301 -0.23091 -0.02035 -0.26511 -0.03376 C -0.29931 -0.04717 -0.33611 -0.06705 -0.37309 -0.07168 C -0.41007 -0.0763 -0.44844 -0.06451 -0.48733 -0.06127 C -0.52622 -0.05804 -0.57049 -0.05457 -0.60643 -0.05272 C -0.64236 -0.05087 -0.68143 -0.04786 -0.70313 -0.05064 C -0.72483 -0.05341 -0.73091 -0.06636 -0.73646 -0.0696 " pathEditMode="relative" ptsTypes="aaaaaaaA">
                                      <p:cBhvr>
                                        <p:cTn id="6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13 0.15098 C 0.03646 0.10289 0.12205 0.05502 0.19063 0.03884 C 0.25921 0.02265 0.30018 0.06589 0.36198 0.05364 C 0.42379 0.04138 0.50799 -0.0074 0.56198 -0.03515 C 0.61598 -0.06289 0.65504 -0.09434 0.68577 -0.1133 C 0.7165 -0.13226 0.73125 -0.14081 0.74619 -0.14914 " pathEditMode="relative" rAng="0" ptsTypes="aaaaaA">
                                      <p:cBhvr>
                                        <p:cTn id="10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57" y="-150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Kelly fell off</a:t>
            </a:r>
            <a:endParaRPr lang="en-AU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6387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57200" y="3141663"/>
          <a:ext cx="8291513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5" name="CorelDRAW" r:id="rId5" imgW="6932981" imgH="2016252" progId="CorelDRAW.Graphic.11">
                  <p:embed/>
                </p:oleObj>
              </mc:Choice>
              <mc:Fallback>
                <p:oleObj name="CorelDRAW" r:id="rId5" imgW="6932981" imgH="2016252" progId="CorelDRAW.Graphic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141663"/>
                        <a:ext cx="8291513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89" name="Picture 5" descr="both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98913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WordArt 9"/>
          <p:cNvSpPr>
            <a:spLocks noChangeArrowheads="1" noChangeShapeType="1" noTextEdit="1"/>
          </p:cNvSpPr>
          <p:nvPr/>
        </p:nvSpPr>
        <p:spPr bwMode="auto">
          <a:xfrm>
            <a:off x="5940425" y="5157788"/>
            <a:ext cx="144780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NZ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Ooooh!!</a:t>
            </a:r>
          </a:p>
        </p:txBody>
      </p:sp>
      <p:pic>
        <p:nvPicPr>
          <p:cNvPr id="16394" name="Picture 10" descr="kelly alon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03285">
            <a:off x="611188" y="2349500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7" name="Picture 13" descr="gay scoo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65833">
            <a:off x="1403350" y="1628775"/>
            <a:ext cx="1905000" cy="207645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MS900069285[1]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483768" y="4852988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76 0.07977 C 0.01076 0.06913 -0.0033 0.0585 -0.00816 0.0585 C -0.03924 0.0585 -0.07118 0.22497 -0.07118 0.39144 C -0.07118 0.30751 -0.08715 0.22497 -0.10226 0.22497 C -0.11823 0.22497 -0.13333 0.3089 -0.13333 0.39144 C -0.13333 0.35006 -0.14132 0.30751 -0.14931 0.30751 C -0.15729 0.30751 -0.16528 0.3489 -0.16528 0.39144 C -0.16528 0.37017 -0.16927 0.35006 -0.17326 0.35006 C -0.17726 0.35006 -0.18125 0.37133 -0.18125 0.39144 C -0.18125 0.38081 -0.18333 0.37017 -0.18524 0.37017 C -0.18629 0.37017 -0.18924 0.38081 -0.18924 0.39144 C -0.18924 0.38613 -0.19028 0.38081 -0.19132 0.38081 C -0.19132 0.37942 -0.1934 0.38613 -0.1934 0.39144 C -0.1934 0.38867 -0.1934 0.38613 -0.19445 0.38613 C -0.19445 0.38751 -0.19549 0.3889 -0.19549 0.39144 C -0.19549 0.39006 -0.19549 0.38867 -0.19549 0.38751 C -0.19653 0.38751 -0.19653 0.3889 -0.19653 0.39029 C -0.19757 0.39029 -0.19757 0.3889 -0.19757 0.38751 C -0.19861 0.38751 -0.19861 0.3889 -0.19861 0.39029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77" y="1452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04 -0.01065  0.018 -0.02131  0.023 -0.02131  c 0.031 0.0  0.063 0.16647  0.063 0.33295  c 0.0 -0.0839  0.016 -0.16647  0.031 -0.16647  c 0.016 0.0  0.031 0.0839  0.031 0.16647  c 0.0 -0.04129  0.008 -0.0839  0.016 -0.0839  c 0.008 0.0  0.016 0.04129  0.016 0.0839  c 0.0 -0.02131  0.004 -0.04129  0.008 -0.04129  c 0.004 0.0  0.008 0.02131  0.008 0.04129  c 0.0 -0.01065  0.002 -0.02131  0.004 -0.02131  c 0.001 0.0  0.004 0.01065  0.004 0.02131  c 0.0 -0.00533  0.001 -0.01065  0.002 -0.01065  c 0.0 0.00133  0.002 0.00533  0.002 0.01065  c 0.0 -0.00266  0.0 -0.00533  0.001 -0.00533  c 0.0 0.00133  0.001 0.00266  0.001 0.00533  c 0.0 -0.00133  0.0 -0.00266  0.0 -0.004  c 0.001 0.0  0.001 0.00133  0.001 0.00266  c 0.001 0.0  0.001 -0.00133  0.001 -0.00266  c 0.001 0.0  0.001 0.00133  0.001 0.00266  E" pathEditMode="relative" ptsTypes="">
                                      <p:cBhvr>
                                        <p:cTn id="8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639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91513" cy="1785937"/>
          </a:xfrm>
        </p:spPr>
        <p:txBody>
          <a:bodyPr/>
          <a:lstStyle/>
          <a:p>
            <a:r>
              <a:rPr lang="en-US" sz="4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Ally is riding her amazing scooter again.  She wants to keep her scooter sparkling clean</a:t>
            </a:r>
            <a:endParaRPr lang="en-AU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9459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79388" y="3275013"/>
          <a:ext cx="8964612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CorelDRAW" r:id="rId4" imgW="6932981" imgH="2016252" progId="CorelDRAW.Graphic.11">
                  <p:embed/>
                </p:oleObj>
              </mc:Choice>
              <mc:Fallback>
                <p:oleObj name="CorelDRAW" r:id="rId4" imgW="6932981" imgH="2016252" progId="CorelDRAW.Graphic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3275013"/>
                        <a:ext cx="8964612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0" name="Picture 4" descr="gay scoo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65833">
            <a:off x="2208213" y="3213100"/>
            <a:ext cx="207645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1" name="Picture 5" descr="both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27647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kelly alon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03285">
            <a:off x="684213" y="3900488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79769E-6 C -0.04774 0.00462 -0.09549 0.00924 -0.14288 4.79769E-6 C -0.19028 -0.00925 -0.23524 -0.04486 -0.2842 -0.05503 C -0.33316 -0.06521 -0.36806 -0.06266 -0.43663 -0.06128 C -0.50521 -0.05989 -0.66146 -0.04255 -0.69531 -0.04648 C -0.72917 -0.05041 -0.6559 -0.08139 -0.63976 -0.08463 C -0.62361 -0.08787 -0.65365 -0.06636 -0.59844 -0.06567 C -0.54323 -0.06498 -0.37986 -0.08833 -0.30799 -0.08047 C -0.23611 -0.07261 -0.21667 -0.02821 -0.16667 -0.01896 C -0.11667 -0.00972 -0.03438 -0.02428 -0.00799 -0.02544 " pathEditMode="relative" ptsTypes="aaaaaaaaaA">
                                      <p:cBhvr>
                                        <p:cTn id="6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Kelly is going to get back on her wrecked old scooter</a:t>
            </a:r>
            <a:endParaRPr lang="en-AU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485" name="Picture 5" descr="kelly alon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2997200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8" name="Picture 8" descr="gay scoot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1989138"/>
            <a:ext cx="207645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MS900388388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62400" y="4581128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4971E-6 C 0.04757 -0.03075 0.09531 -0.0615 0.15382 -0.06335 C 0.21232 -0.0652 0.29566 0.0074 0.35069 -0.01064 C 0.40573 -0.02867 0.4618 -0.14451 0.48402 -0.17133 " pathEditMode="relative" ptsTypes="aaaA">
                                      <p:cBhvr>
                                        <p:cTn id="10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Kelly is riding her scooter again.  It is revolting.</a:t>
            </a:r>
            <a:endParaRPr lang="en-AU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7411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47700" y="3429000"/>
          <a:ext cx="8496300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name="CorelDRAW" r:id="rId3" imgW="6932981" imgH="2016252" progId="CorelDRAW.Graphic.11">
                  <p:embed/>
                </p:oleObj>
              </mc:Choice>
              <mc:Fallback>
                <p:oleObj name="CorelDRAW" r:id="rId3" imgW="6932981" imgH="2016252" progId="CorelDRAW.Graphic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" y="3429000"/>
                        <a:ext cx="8496300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2" name="Picture 4" descr="kell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39000" y="2420938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3" name="Picture 5" descr="courtne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4581525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4" name="Picture 6" descr="scoot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39000" y="3684588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81503E-6 C -0.06216 0.00694 -0.12413 0.0141 -0.16823 0.00855 C -0.2125 0.00301 -0.23091 -0.02035 -0.26511 -0.03376 C -0.29931 -0.04717 -0.33611 -0.06705 -0.37309 -0.07168 C -0.41007 -0.0763 -0.44844 -0.06451 -0.48733 -0.06127 C -0.52622 -0.05804 -0.57049 -0.05457 -0.60643 -0.05272 C -0.64236 -0.05087 -0.68143 -0.04786 -0.70313 -0.05064 C -0.72483 -0.05341 -0.73091 -0.06636 -0.73646 -0.0696 " pathEditMode="relative" ptsTypes="aaaaaaaA">
                                      <p:cBhvr>
                                        <p:cTn id="6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13 0.15098 C 0.03646 0.10289 0.12205 0.05502 0.19063 0.03884 C 0.25921 0.02265 0.30018 0.06589 0.36198 0.05364 C 0.42379 0.04138 0.50799 -0.0074 0.56198 -0.03515 C 0.61598 -0.06289 0.65504 -0.09434 0.68577 -0.1133 C 0.7165 -0.13226 0.73125 -0.14081 0.74619 -0.14914 " pathEditMode="relative" rAng="0" ptsTypes="aaaaaA">
                                      <p:cBhvr>
                                        <p:cTn id="10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57" y="-150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Just then a bomb fell out of the sky!</a:t>
            </a:r>
            <a:endParaRPr lang="en-AU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2531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47700" y="3429000"/>
          <a:ext cx="8496300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name="CorelDRAW" r:id="rId5" imgW="6932981" imgH="2016252" progId="CorelDRAW.Graphic.11">
                  <p:embed/>
                </p:oleObj>
              </mc:Choice>
              <mc:Fallback>
                <p:oleObj name="CorelDRAW" r:id="rId5" imgW="6932981" imgH="2016252" progId="CorelDRAW.Graphic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" y="3429000"/>
                        <a:ext cx="8496300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533" name="Picture 5" descr="courtne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652963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4" name="Picture 6" descr="scoot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4221163"/>
            <a:ext cx="1905000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5" name="Picture 7" descr="kelly alone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437063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9" descr="gay scoo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4292600"/>
            <a:ext cx="2076450" cy="190500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3419872" y="3716338"/>
            <a:ext cx="1817390" cy="1905000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3" name="MS900097485[1]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55576" y="1556792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repeatCount="indefinite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27 -0.1674 C 0.29878 -0.33411 0.621 -0.50058 0.75781 -0.47815 C 0.89461 -0.45573 0.82656 -0.05156 0.79739 -0.03214 C 0.76823 -0.01272 0.73211 -0.29457 0.58316 -0.36185 C 0.4342 -0.42914 0.01701 -0.42359 -0.09618 -0.43584 " pathEditMode="relative" ptsTypes="aaaaA">
                                      <p:cBhvr>
                                        <p:cTn id="27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5.78035E-8 C -0.18038 -0.13688 -0.36059 -0.27352 -0.43802 -0.32555 C -0.51545 -0.37757 -0.57066 -0.31699 -0.46511 -0.31283 C -0.35955 -0.30867 0.0842 -0.30728 0.19531 -0.30011 C 0.30642 -0.29295 0.20625 -0.28185 0.20156 -0.27052 C 0.19687 -0.25919 0.18177 -0.24578 0.16667 -0.23237 " pathEditMode="relative" ptsTypes="aaaaaA">
                                      <p:cBhvr>
                                        <p:cTn id="29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xit" presetSubtype="3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  <p:bldP spid="2" grpId="1" animBg="1"/>
      <p:bldP spid="2" grpId="2" animBg="1"/>
      <p:bldP spid="2" grpId="3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86</Words>
  <Application>Microsoft Office PowerPoint</Application>
  <PresentationFormat>On-screen Show (4:3)</PresentationFormat>
  <Paragraphs>12</Paragraphs>
  <Slides>10</Slides>
  <Notes>0</Notes>
  <HiddenSlides>0</HiddenSlides>
  <MMClips>3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Comic Sans MS</vt:lpstr>
      <vt:lpstr>Impact</vt:lpstr>
      <vt:lpstr>Default Design</vt:lpstr>
      <vt:lpstr>CorelDRAW</vt:lpstr>
      <vt:lpstr>Scooter  Day by Courtney 21 March 2007</vt:lpstr>
      <vt:lpstr>Ally is going to get on her brand new, amazing scooter</vt:lpstr>
      <vt:lpstr>Ally is riding her amazing scooter</vt:lpstr>
      <vt:lpstr>Kelly is riding her amazing brand new scooter</vt:lpstr>
      <vt:lpstr>Kelly fell off</vt:lpstr>
      <vt:lpstr>Ally is riding her amazing scooter again.  She wants to keep her scooter sparkling clean</vt:lpstr>
      <vt:lpstr>Kelly is going to get back on her wrecked old scooter</vt:lpstr>
      <vt:lpstr>Kelly is riding her scooter again.  It is revolting.</vt:lpstr>
      <vt:lpstr>Just then a bomb fell out of the sky!</vt:lpstr>
      <vt:lpstr>Of Scooter  Day by Courtney</vt:lpstr>
    </vt:vector>
  </TitlesOfParts>
  <Company>EIT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Scooter  Day</dc:title>
  <dc:creator>Robertson</dc:creator>
  <cp:lastModifiedBy>gay robertson</cp:lastModifiedBy>
  <cp:revision>23</cp:revision>
  <dcterms:created xsi:type="dcterms:W3CDTF">2004-04-23T00:26:11Z</dcterms:created>
  <dcterms:modified xsi:type="dcterms:W3CDTF">2016-09-02T00:45:07Z</dcterms:modified>
</cp:coreProperties>
</file>